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1" r:id="rId2"/>
    <p:sldId id="279" r:id="rId3"/>
    <p:sldId id="280" r:id="rId4"/>
    <p:sldId id="282" r:id="rId5"/>
    <p:sldId id="283" r:id="rId6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5E"/>
    <a:srgbClr val="C9252C"/>
    <a:srgbClr val="C9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35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 snapToGrid="0" snapToObjects="1">
      <p:cViewPr varScale="1">
        <p:scale>
          <a:sx n="127" d="100"/>
          <a:sy n="127" d="100"/>
        </p:scale>
        <p:origin x="-4000" y="-104"/>
      </p:cViewPr>
      <p:guideLst>
        <p:guide orient="horz" pos="2880"/>
        <p:guide pos="2160"/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4" tIns="46642" rIns="93284" bIns="46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7"/>
          </a:xfrm>
          <a:prstGeom prst="rect">
            <a:avLst/>
          </a:prstGeom>
        </p:spPr>
        <p:txBody>
          <a:bodyPr vert="horz" lIns="93284" tIns="46642" rIns="93284" bIns="46642" rtlCol="0"/>
          <a:lstStyle>
            <a:lvl1pPr algn="r">
              <a:defRPr sz="1200"/>
            </a:lvl1pPr>
          </a:lstStyle>
          <a:p>
            <a:fld id="{DD72633F-64E6-AA4A-B037-D59BFFEEE3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4" tIns="46642" rIns="93284" bIns="46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4" tIns="46642" rIns="93284" bIns="46642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7"/>
          </a:xfrm>
          <a:prstGeom prst="rect">
            <a:avLst/>
          </a:prstGeom>
        </p:spPr>
        <p:txBody>
          <a:bodyPr vert="horz" lIns="93284" tIns="46642" rIns="93284" bIns="46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4"/>
            <a:ext cx="3041968" cy="465297"/>
          </a:xfrm>
          <a:prstGeom prst="rect">
            <a:avLst/>
          </a:prstGeom>
        </p:spPr>
        <p:txBody>
          <a:bodyPr vert="horz" lIns="93284" tIns="46642" rIns="93284" bIns="46642" rtlCol="0" anchor="b"/>
          <a:lstStyle>
            <a:lvl1pPr algn="r">
              <a:defRPr sz="1200"/>
            </a:lvl1pPr>
          </a:lstStyle>
          <a:p>
            <a:fld id="{DFC19978-A343-1945-9DC1-7C8B5DF4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8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1920-63E3-7445-90A0-BE79E0D0F98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1116-67B2-BE48-ABF3-D5F5B64183C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owerPoint TemplateHRwLogoRED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70" y="1159815"/>
            <a:ext cx="3225257" cy="2511165"/>
          </a:xfrm>
          <a:prstGeom prst="rect">
            <a:avLst/>
          </a:prstGeom>
        </p:spPr>
      </p:pic>
      <p:pic>
        <p:nvPicPr>
          <p:cNvPr id="5" name="Picture 3" descr="C:\Documents and Settings\mvalencia\Local Settings\Temporary Internet Files\Content.IE5\DQ7VXUOT\MP9003626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56" y="3670980"/>
            <a:ext cx="1570483" cy="7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5010" y="978278"/>
            <a:ext cx="258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Waterloo</a:t>
            </a:r>
            <a:r>
              <a:rPr lang="pt-BR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pt-BR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Region</a:t>
            </a:r>
            <a:endParaRPr lang="en-CA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700895"/>
            <a:ext cx="3229804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One of the most innovative regions in North-America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Cost of living lower than larger cities in Canada (avg. 30% lower)</a:t>
            </a:r>
            <a:endParaRPr lang="en-US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Home of opportunities:</a:t>
            </a:r>
            <a:endParaRPr lang="en-US" dirty="0"/>
          </a:p>
          <a:p>
            <a:pPr marL="694373" lvl="1" indent="-214313">
              <a:buFont typeface="Arial" pitchFamily="34" charset="0"/>
              <a:buChar char="•"/>
            </a:pPr>
            <a:r>
              <a:rPr lang="en-US" dirty="0"/>
              <a:t>Google </a:t>
            </a:r>
            <a:endParaRPr lang="en-US" dirty="0"/>
          </a:p>
          <a:p>
            <a:pPr marL="694373" lvl="1" indent="-214313">
              <a:buFont typeface="Arial" pitchFamily="34" charset="0"/>
              <a:buChar char="•"/>
            </a:pPr>
            <a:r>
              <a:rPr lang="en-US" dirty="0"/>
              <a:t>Toyota </a:t>
            </a:r>
          </a:p>
          <a:p>
            <a:pPr marL="694373" lvl="1" indent="-214313">
              <a:buFont typeface="Arial" pitchFamily="34" charset="0"/>
              <a:buChar char="•"/>
            </a:pPr>
            <a:r>
              <a:rPr lang="en-US" dirty="0"/>
              <a:t>Manulife </a:t>
            </a:r>
            <a:r>
              <a:rPr lang="en-US" dirty="0"/>
              <a:t>Financial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08983" y="1508761"/>
            <a:ext cx="10085" cy="2954991"/>
          </a:xfrm>
          <a:prstGeom prst="line">
            <a:avLst/>
          </a:prstGeom>
          <a:ln 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3" y="487371"/>
            <a:ext cx="1311839" cy="1021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35" y="1508761"/>
            <a:ext cx="3573646" cy="29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5010" y="774041"/>
            <a:ext cx="258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Why</a:t>
            </a:r>
            <a:r>
              <a:rPr lang="pt-BR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pt-BR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Conestoga</a:t>
            </a:r>
            <a:endParaRPr lang="en-CA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531" y="1524287"/>
            <a:ext cx="2934821" cy="3093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Fastest growing College in Ontario in the last 10 years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CA" dirty="0"/>
              <a:t>#1 in Graduate Employment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90.2% of Graduates employment in the last 5 years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+</a:t>
            </a:r>
            <a:r>
              <a:rPr lang="en-US" dirty="0"/>
              <a:t>7</a:t>
            </a:r>
            <a:r>
              <a:rPr lang="en-US" dirty="0"/>
              <a:t>0 nationalities on our campus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1650" dirty="0"/>
          </a:p>
          <a:p>
            <a:pPr marL="214313" indent="-214313">
              <a:buFont typeface="Arial" pitchFamily="34" charset="0"/>
              <a:buChar char="•"/>
            </a:pPr>
            <a:endParaRPr lang="en-US" sz="16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30286" y="1515569"/>
            <a:ext cx="10085" cy="2954991"/>
          </a:xfrm>
          <a:prstGeom prst="line">
            <a:avLst/>
          </a:prstGeom>
          <a:ln 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3" y="494179"/>
            <a:ext cx="1311839" cy="1021390"/>
          </a:xfrm>
          <a:prstGeom prst="rect">
            <a:avLst/>
          </a:prstGeom>
        </p:spPr>
      </p:pic>
      <p:pic>
        <p:nvPicPr>
          <p:cNvPr id="2052" name="Picture 4" descr="http://www.wearewaterloo.ca/en/resourcesGeneral/400px/knowledge/conestoga_college_waterloo_4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26" y="1515569"/>
            <a:ext cx="3759115" cy="2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0665" y="1218351"/>
            <a:ext cx="378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</a:t>
            </a:r>
            <a:r>
              <a:rPr lang="en-CA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Else?</a:t>
            </a:r>
            <a:endParaRPr lang="en-CA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630" y="2519907"/>
            <a:ext cx="3057548" cy="30008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CA" sz="1950" dirty="0"/>
              <a:t>Unique programs</a:t>
            </a:r>
          </a:p>
          <a:p>
            <a:pPr marL="557213" lvl="1" indent="-214313">
              <a:buFont typeface="Arial" pitchFamily="34" charset="0"/>
              <a:buChar char="•"/>
            </a:pPr>
            <a:r>
              <a:rPr lang="en-CA" sz="1950" dirty="0"/>
              <a:t>Only College to offer Bachelor of Engineering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CA" sz="1950" dirty="0"/>
              <a:t>2 years post-grads.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CA" sz="1950" dirty="0"/>
              <a:t>Pre/post-</a:t>
            </a:r>
            <a:r>
              <a:rPr lang="en-CA" sz="1950" dirty="0" err="1"/>
              <a:t>depature</a:t>
            </a:r>
            <a:r>
              <a:rPr lang="en-CA" sz="1950" dirty="0"/>
              <a:t> services</a:t>
            </a:r>
          </a:p>
          <a:p>
            <a:pPr marL="214313" indent="-214313">
              <a:buFont typeface="Arial" pitchFamily="34" charset="0"/>
              <a:buChar char="•"/>
            </a:pPr>
            <a:endParaRPr lang="en-CA" sz="1950" dirty="0"/>
          </a:p>
          <a:p>
            <a:pPr marL="214313" indent="-214313">
              <a:buFont typeface="Arial" pitchFamily="34" charset="0"/>
              <a:buChar char="•"/>
            </a:pPr>
            <a:endParaRPr lang="en-US" sz="1650" dirty="0"/>
          </a:p>
          <a:p>
            <a:pPr marL="214313" indent="-214313">
              <a:buFont typeface="Arial" pitchFamily="34" charset="0"/>
              <a:buChar char="•"/>
            </a:pPr>
            <a:endParaRPr lang="en-US" sz="16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40937" y="2413154"/>
            <a:ext cx="10085" cy="29549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3" y="1004874"/>
            <a:ext cx="1311839" cy="1021390"/>
          </a:xfrm>
          <a:prstGeom prst="rect">
            <a:avLst/>
          </a:prstGeom>
        </p:spPr>
      </p:pic>
      <p:pic>
        <p:nvPicPr>
          <p:cNvPr id="4098" name="Picture 2" descr="http://www.agvstudyabroad.com/uploads/1/2/1/6/12161133/7036847_orig.jpg?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0" y="2413154"/>
            <a:ext cx="3879476" cy="28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a-a.akamaihd.net/hphotos-ak-xfa1/t31.0-8/s2048x2048/10834979_784323828303608_625520020718325331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813"/>
            <a:ext cx="9144000" cy="23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11221</TotalTime>
  <Words>85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Adobe Fan Heiti Std 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Study. Work. Live.</dc:title>
  <dc:creator>Jonathan Clayton</dc:creator>
  <cp:lastModifiedBy>Ewerton Lacerda da Silva</cp:lastModifiedBy>
  <cp:revision>83</cp:revision>
  <cp:lastPrinted>2014-12-02T15:01:48Z</cp:lastPrinted>
  <dcterms:created xsi:type="dcterms:W3CDTF">2014-11-17T14:12:59Z</dcterms:created>
  <dcterms:modified xsi:type="dcterms:W3CDTF">2016-03-04T19:48:31Z</dcterms:modified>
</cp:coreProperties>
</file>